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Sensei" charset="1" panose="00000500000000000000"/>
      <p:regular r:id="rId34"/>
    </p:embeddedFont>
    <p:embeddedFont>
      <p:font typeface="Asap" charset="1" panose="020F0504030202060203"/>
      <p:regular r:id="rId35"/>
    </p:embeddedFont>
    <p:embeddedFont>
      <p:font typeface="TDTD갈팡질팡" charset="1" panose="02000503000000000000"/>
      <p:regular r:id="rId36"/>
    </p:embeddedFont>
    <p:embeddedFont>
      <p:font typeface="Baloo" charset="1" panose="030809020403020202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25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sv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https://docs.google.com/document/d/1Lt4iSUPBug116uVAK7X2Op-i29Ryog-oGQz8FladiMU/edit#heading=h.y652v42osqiy" TargetMode="External" Type="http://schemas.openxmlformats.org/officeDocument/2006/relationships/hyperlink"/><Relationship Id="rId7" Target="https://docs.google.com/document/d/1Lt4iSUPBug116uVAK7X2Op-i29Ryog-oGQz8FladiMU/edit#heading=h.4dvqs11kqoo" TargetMode="External" Type="http://schemas.openxmlformats.org/officeDocument/2006/relationships/hyperlink"/><Relationship Id="rId8" Target="https://docs.google.com/document/d/1Lt4iSUPBug116uVAK7X2Op-i29Ryog-oGQz8FladiMU/edit#heading=h.1jj0no54scqk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75588" y="264713"/>
            <a:ext cx="11161026" cy="15008714"/>
          </a:xfrm>
          <a:custGeom>
            <a:avLst/>
            <a:gdLst/>
            <a:ahLst/>
            <a:cxnLst/>
            <a:rect r="r" b="b" t="t" l="l"/>
            <a:pathLst>
              <a:path h="15008714" w="11161026">
                <a:moveTo>
                  <a:pt x="0" y="0"/>
                </a:moveTo>
                <a:lnTo>
                  <a:pt x="11161026" y="0"/>
                </a:lnTo>
                <a:lnTo>
                  <a:pt x="11161026" y="15008714"/>
                </a:lnTo>
                <a:lnTo>
                  <a:pt x="0" y="150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2654065"/>
            <a:ext cx="7907919" cy="511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8"/>
              </a:lnSpc>
            </a:pPr>
            <a:r>
              <a:rPr lang="en-US" sz="12322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Christmas Treasure</a:t>
            </a:r>
          </a:p>
          <a:p>
            <a:pPr algn="ctr">
              <a:lnSpc>
                <a:spcPts val="13308"/>
              </a:lnSpc>
            </a:pPr>
            <a:r>
              <a:rPr lang="en-US" sz="12322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2437" y="3580709"/>
            <a:ext cx="4769368" cy="5206256"/>
          </a:xfrm>
          <a:custGeom>
            <a:avLst/>
            <a:gdLst/>
            <a:ahLst/>
            <a:cxnLst/>
            <a:rect r="r" b="b" t="t" l="l"/>
            <a:pathLst>
              <a:path h="5206256" w="4769368">
                <a:moveTo>
                  <a:pt x="0" y="0"/>
                </a:moveTo>
                <a:lnTo>
                  <a:pt x="4769368" y="0"/>
                </a:lnTo>
                <a:lnTo>
                  <a:pt x="4769368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184956">
            <a:off x="171986" y="-1413016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84956">
            <a:off x="4976649" y="-1413016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84956">
            <a:off x="14309008" y="-1413016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9952695" cy="2096789"/>
          </a:xfrm>
          <a:custGeom>
            <a:avLst/>
            <a:gdLst/>
            <a:ahLst/>
            <a:cxnLst/>
            <a:rect r="r" b="b" t="t" l="l"/>
            <a:pathLst>
              <a:path h="2096789" w="9952695">
                <a:moveTo>
                  <a:pt x="0" y="0"/>
                </a:moveTo>
                <a:lnTo>
                  <a:pt x="9952695" y="0"/>
                </a:lnTo>
                <a:lnTo>
                  <a:pt x="9952695" y="2096789"/>
                </a:lnTo>
                <a:lnTo>
                  <a:pt x="0" y="2096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45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80111" y="665127"/>
            <a:ext cx="6060824" cy="8536372"/>
          </a:xfrm>
          <a:custGeom>
            <a:avLst/>
            <a:gdLst/>
            <a:ahLst/>
            <a:cxnLst/>
            <a:rect r="r" b="b" t="t" l="l"/>
            <a:pathLst>
              <a:path h="8536372" w="6060824">
                <a:moveTo>
                  <a:pt x="0" y="0"/>
                </a:moveTo>
                <a:lnTo>
                  <a:pt x="6060824" y="0"/>
                </a:lnTo>
                <a:lnTo>
                  <a:pt x="6060824" y="8536373"/>
                </a:lnTo>
                <a:lnTo>
                  <a:pt x="0" y="8536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7518" y="247901"/>
            <a:ext cx="3569838" cy="9370824"/>
          </a:xfrm>
          <a:custGeom>
            <a:avLst/>
            <a:gdLst/>
            <a:ahLst/>
            <a:cxnLst/>
            <a:rect r="r" b="b" t="t" l="l"/>
            <a:pathLst>
              <a:path h="9370824" w="3569838">
                <a:moveTo>
                  <a:pt x="0" y="0"/>
                </a:moveTo>
                <a:lnTo>
                  <a:pt x="3569838" y="0"/>
                </a:lnTo>
                <a:lnTo>
                  <a:pt x="3569838" y="9370825"/>
                </a:lnTo>
                <a:lnTo>
                  <a:pt x="0" y="9370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184956">
            <a:off x="171986" y="-1413016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84956">
            <a:off x="4976649" y="-1413016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84956">
            <a:off x="14309008" y="-1413016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80359" y="2450559"/>
            <a:ext cx="3733122" cy="5692654"/>
          </a:xfrm>
          <a:custGeom>
            <a:avLst/>
            <a:gdLst/>
            <a:ahLst/>
            <a:cxnLst/>
            <a:rect r="r" b="b" t="t" l="l"/>
            <a:pathLst>
              <a:path h="5692654" w="3733122">
                <a:moveTo>
                  <a:pt x="0" y="0"/>
                </a:moveTo>
                <a:lnTo>
                  <a:pt x="3733122" y="0"/>
                </a:lnTo>
                <a:lnTo>
                  <a:pt x="3733122" y="5692654"/>
                </a:lnTo>
                <a:lnTo>
                  <a:pt x="0" y="5692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52982" y="1028700"/>
            <a:ext cx="6060824" cy="8536372"/>
          </a:xfrm>
          <a:custGeom>
            <a:avLst/>
            <a:gdLst/>
            <a:ahLst/>
            <a:cxnLst/>
            <a:rect r="r" b="b" t="t" l="l"/>
            <a:pathLst>
              <a:path h="8536372" w="6060824">
                <a:moveTo>
                  <a:pt x="0" y="0"/>
                </a:moveTo>
                <a:lnTo>
                  <a:pt x="6060824" y="0"/>
                </a:lnTo>
                <a:lnTo>
                  <a:pt x="6060824" y="8536372"/>
                </a:lnTo>
                <a:lnTo>
                  <a:pt x="0" y="8536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83786" y="321751"/>
            <a:ext cx="7285303" cy="4474355"/>
          </a:xfrm>
          <a:custGeom>
            <a:avLst/>
            <a:gdLst/>
            <a:ahLst/>
            <a:cxnLst/>
            <a:rect r="r" b="b" t="t" l="l"/>
            <a:pathLst>
              <a:path h="4474355" w="7285303">
                <a:moveTo>
                  <a:pt x="0" y="0"/>
                </a:moveTo>
                <a:lnTo>
                  <a:pt x="7285303" y="0"/>
                </a:lnTo>
                <a:lnTo>
                  <a:pt x="7285303" y="4474355"/>
                </a:lnTo>
                <a:lnTo>
                  <a:pt x="0" y="4474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83786" y="5475619"/>
            <a:ext cx="7450804" cy="4361748"/>
          </a:xfrm>
          <a:custGeom>
            <a:avLst/>
            <a:gdLst/>
            <a:ahLst/>
            <a:cxnLst/>
            <a:rect r="r" b="b" t="t" l="l"/>
            <a:pathLst>
              <a:path h="4361748" w="7450804">
                <a:moveTo>
                  <a:pt x="0" y="0"/>
                </a:moveTo>
                <a:lnTo>
                  <a:pt x="7450804" y="0"/>
                </a:lnTo>
                <a:lnTo>
                  <a:pt x="7450804" y="4361747"/>
                </a:lnTo>
                <a:lnTo>
                  <a:pt x="0" y="4361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63994" y="1521669"/>
            <a:ext cx="7816012" cy="648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610" indent="-404305" lvl="1">
              <a:lnSpc>
                <a:spcPts val="5243"/>
              </a:lnSpc>
              <a:buFont typeface="Arial"/>
              <a:buChar char="•"/>
            </a:pP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Snowball weapon</a:t>
            </a:r>
          </a:p>
          <a:p>
            <a:pPr algn="l">
              <a:lnSpc>
                <a:spcPts val="5243"/>
              </a:lnSpc>
            </a:pPr>
          </a:p>
          <a:p>
            <a:pPr algn="l" marL="1617219" indent="-539073" lvl="2">
              <a:lnSpc>
                <a:spcPts val="5243"/>
              </a:lnSpc>
              <a:buFont typeface="Arial"/>
              <a:buChar char="⚬"/>
            </a:pPr>
            <a:r>
              <a:rPr lang="en-US" sz="37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7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Each attack will consume 1 mana</a:t>
            </a:r>
          </a:p>
          <a:p>
            <a:pPr algn="l">
              <a:lnSpc>
                <a:spcPts val="5243"/>
              </a:lnSpc>
            </a:pPr>
          </a:p>
          <a:p>
            <a:pPr algn="l" marL="1617219" indent="-539073" lvl="2">
              <a:lnSpc>
                <a:spcPts val="5243"/>
              </a:lnSpc>
              <a:buFont typeface="Arial"/>
              <a:buChar char="⚬"/>
            </a:pPr>
            <a:r>
              <a:rPr lang="en-US" sz="37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Can restore mana with healing pools or random items along the way</a:t>
            </a:r>
          </a:p>
          <a:p>
            <a:pPr algn="l">
              <a:lnSpc>
                <a:spcPts val="524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is the strongest weapon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70434" y="8274700"/>
            <a:ext cx="758266" cy="1967200"/>
          </a:xfrm>
          <a:custGeom>
            <a:avLst/>
            <a:gdLst/>
            <a:ahLst/>
            <a:cxnLst/>
            <a:rect r="r" b="b" t="t" l="l"/>
            <a:pathLst>
              <a:path h="1967200" w="758266">
                <a:moveTo>
                  <a:pt x="0" y="0"/>
                </a:moveTo>
                <a:lnTo>
                  <a:pt x="758266" y="0"/>
                </a:lnTo>
                <a:lnTo>
                  <a:pt x="758266" y="1967200"/>
                </a:lnTo>
                <a:lnTo>
                  <a:pt x="0" y="196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1069" y="2373564"/>
            <a:ext cx="5051114" cy="5574546"/>
          </a:xfrm>
          <a:custGeom>
            <a:avLst/>
            <a:gdLst/>
            <a:ahLst/>
            <a:cxnLst/>
            <a:rect r="r" b="b" t="t" l="l"/>
            <a:pathLst>
              <a:path h="5574546" w="5051114">
                <a:moveTo>
                  <a:pt x="0" y="0"/>
                </a:moveTo>
                <a:lnTo>
                  <a:pt x="5051114" y="0"/>
                </a:lnTo>
                <a:lnTo>
                  <a:pt x="5051114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6800" y="2373564"/>
            <a:ext cx="7234105" cy="5539872"/>
          </a:xfrm>
          <a:custGeom>
            <a:avLst/>
            <a:gdLst/>
            <a:ahLst/>
            <a:cxnLst/>
            <a:rect r="r" b="b" t="t" l="l"/>
            <a:pathLst>
              <a:path h="5539872" w="7234105">
                <a:moveTo>
                  <a:pt x="0" y="0"/>
                </a:moveTo>
                <a:lnTo>
                  <a:pt x="7234104" y="0"/>
                </a:lnTo>
                <a:lnTo>
                  <a:pt x="7234104" y="5539872"/>
                </a:lnTo>
                <a:lnTo>
                  <a:pt x="0" y="5539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315200" cy="1276835"/>
          </a:xfrm>
          <a:custGeom>
            <a:avLst/>
            <a:gdLst/>
            <a:ahLst/>
            <a:cxnLst/>
            <a:rect r="r" b="b" t="t" l="l"/>
            <a:pathLst>
              <a:path h="1276835" w="7315200">
                <a:moveTo>
                  <a:pt x="0" y="0"/>
                </a:moveTo>
                <a:lnTo>
                  <a:pt x="7315200" y="0"/>
                </a:lnTo>
                <a:lnTo>
                  <a:pt x="7315200" y="1276835"/>
                </a:lnTo>
                <a:lnTo>
                  <a:pt x="0" y="1276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95323" y="0"/>
            <a:ext cx="7315200" cy="1276835"/>
          </a:xfrm>
          <a:custGeom>
            <a:avLst/>
            <a:gdLst/>
            <a:ahLst/>
            <a:cxnLst/>
            <a:rect r="r" b="b" t="t" l="l"/>
            <a:pathLst>
              <a:path h="1276835" w="7315200">
                <a:moveTo>
                  <a:pt x="0" y="0"/>
                </a:moveTo>
                <a:lnTo>
                  <a:pt x="7315200" y="0"/>
                </a:lnTo>
                <a:lnTo>
                  <a:pt x="7315200" y="1276835"/>
                </a:lnTo>
                <a:lnTo>
                  <a:pt x="0" y="1276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90646" y="0"/>
            <a:ext cx="7315200" cy="1276835"/>
          </a:xfrm>
          <a:custGeom>
            <a:avLst/>
            <a:gdLst/>
            <a:ahLst/>
            <a:cxnLst/>
            <a:rect r="r" b="b" t="t" l="l"/>
            <a:pathLst>
              <a:path h="1276835" w="7315200">
                <a:moveTo>
                  <a:pt x="0" y="0"/>
                </a:moveTo>
                <a:lnTo>
                  <a:pt x="7315200" y="0"/>
                </a:lnTo>
                <a:lnTo>
                  <a:pt x="7315200" y="1276835"/>
                </a:lnTo>
                <a:lnTo>
                  <a:pt x="0" y="1276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83786" y="5143500"/>
            <a:ext cx="7285303" cy="4786456"/>
          </a:xfrm>
          <a:custGeom>
            <a:avLst/>
            <a:gdLst/>
            <a:ahLst/>
            <a:cxnLst/>
            <a:rect r="r" b="b" t="t" l="l"/>
            <a:pathLst>
              <a:path h="4786456" w="7285303">
                <a:moveTo>
                  <a:pt x="0" y="0"/>
                </a:moveTo>
                <a:lnTo>
                  <a:pt x="7285303" y="0"/>
                </a:lnTo>
                <a:lnTo>
                  <a:pt x="7285303" y="4786456"/>
                </a:lnTo>
                <a:lnTo>
                  <a:pt x="0" y="47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60" r="0" b="-696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96374" y="1840488"/>
            <a:ext cx="7816012" cy="653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610" indent="-404305" lvl="1">
              <a:lnSpc>
                <a:spcPts val="5243"/>
              </a:lnSpc>
              <a:buFont typeface="Arial"/>
              <a:buChar char="•"/>
            </a:pP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SnowMan Monsters:</a:t>
            </a:r>
          </a:p>
          <a:p>
            <a:pPr algn="l">
              <a:lnSpc>
                <a:spcPts val="468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Damage varies depending on the type of weapon used.</a:t>
            </a:r>
          </a:p>
          <a:p>
            <a:pPr algn="l">
              <a:lnSpc>
                <a:spcPts val="468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Killing more monsters helps level up faster and grants more lives.</a:t>
            </a:r>
          </a:p>
          <a:p>
            <a:pPr algn="l" marL="722252" indent="-361126" lvl="1">
              <a:lnSpc>
                <a:spcPts val="4683"/>
              </a:lnSpc>
              <a:buFont typeface="Arial"/>
              <a:buChar char="•"/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Defeating monsters also rewards random items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334264">
            <a:off x="-374067" y="-966497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1"/>
                </a:lnTo>
                <a:lnTo>
                  <a:pt x="0" y="28260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84956">
            <a:off x="3867159" y="-1413016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14933">
            <a:off x="8293482" y="-1397781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114933">
            <a:off x="12424028" y="-1397781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114933">
            <a:off x="16345103" y="-1397781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4" y="0"/>
                </a:lnTo>
                <a:lnTo>
                  <a:pt x="3885794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83786" y="446518"/>
            <a:ext cx="7285303" cy="4435066"/>
          </a:xfrm>
          <a:custGeom>
            <a:avLst/>
            <a:gdLst/>
            <a:ahLst/>
            <a:cxnLst/>
            <a:rect r="r" b="b" t="t" l="l"/>
            <a:pathLst>
              <a:path h="4435066" w="7285303">
                <a:moveTo>
                  <a:pt x="0" y="0"/>
                </a:moveTo>
                <a:lnTo>
                  <a:pt x="7285303" y="0"/>
                </a:lnTo>
                <a:lnTo>
                  <a:pt x="7285303" y="4435067"/>
                </a:lnTo>
                <a:lnTo>
                  <a:pt x="0" y="4435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0098" y="1913303"/>
            <a:ext cx="5799121" cy="5863082"/>
          </a:xfrm>
          <a:custGeom>
            <a:avLst/>
            <a:gdLst/>
            <a:ahLst/>
            <a:cxnLst/>
            <a:rect r="r" b="b" t="t" l="l"/>
            <a:pathLst>
              <a:path h="5863082" w="5799121">
                <a:moveTo>
                  <a:pt x="0" y="0"/>
                </a:moveTo>
                <a:lnTo>
                  <a:pt x="5799122" y="0"/>
                </a:lnTo>
                <a:lnTo>
                  <a:pt x="579912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8873" y="1913303"/>
            <a:ext cx="7656161" cy="5863082"/>
          </a:xfrm>
          <a:custGeom>
            <a:avLst/>
            <a:gdLst/>
            <a:ahLst/>
            <a:cxnLst/>
            <a:rect r="r" b="b" t="t" l="l"/>
            <a:pathLst>
              <a:path h="5863082" w="7656161">
                <a:moveTo>
                  <a:pt x="0" y="0"/>
                </a:moveTo>
                <a:lnTo>
                  <a:pt x="7656161" y="0"/>
                </a:lnTo>
                <a:lnTo>
                  <a:pt x="7656161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40932" y="5479620"/>
            <a:ext cx="7204569" cy="4298924"/>
          </a:xfrm>
          <a:custGeom>
            <a:avLst/>
            <a:gdLst/>
            <a:ahLst/>
            <a:cxnLst/>
            <a:rect r="r" b="b" t="t" l="l"/>
            <a:pathLst>
              <a:path h="4298924" w="7204569">
                <a:moveTo>
                  <a:pt x="0" y="0"/>
                </a:moveTo>
                <a:lnTo>
                  <a:pt x="7204569" y="0"/>
                </a:lnTo>
                <a:lnTo>
                  <a:pt x="7204569" y="4298925"/>
                </a:lnTo>
                <a:lnTo>
                  <a:pt x="0" y="429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21667" y="452810"/>
            <a:ext cx="7123834" cy="4412258"/>
          </a:xfrm>
          <a:custGeom>
            <a:avLst/>
            <a:gdLst/>
            <a:ahLst/>
            <a:cxnLst/>
            <a:rect r="r" b="b" t="t" l="l"/>
            <a:pathLst>
              <a:path h="4412258" w="7123834">
                <a:moveTo>
                  <a:pt x="0" y="0"/>
                </a:moveTo>
                <a:lnTo>
                  <a:pt x="7123834" y="0"/>
                </a:lnTo>
                <a:lnTo>
                  <a:pt x="7123834" y="4412258"/>
                </a:lnTo>
                <a:lnTo>
                  <a:pt x="0" y="4412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96374" y="962025"/>
            <a:ext cx="7816012" cy="358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610" indent="-404305" lvl="1">
              <a:lnSpc>
                <a:spcPts val="5243"/>
              </a:lnSpc>
              <a:buFont typeface="Arial"/>
              <a:buChar char="•"/>
            </a:pP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Biscuit Monster:</a:t>
            </a:r>
          </a:p>
          <a:p>
            <a:pPr algn="l">
              <a:lnSpc>
                <a:spcPts val="468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The final and most powerful monster guarding Santa's treasure</a:t>
            </a:r>
          </a:p>
          <a:p>
            <a:pPr algn="l">
              <a:lnSpc>
                <a:spcPts val="468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96374" y="5671701"/>
            <a:ext cx="7816012" cy="299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610" indent="-404305" lvl="1">
              <a:lnSpc>
                <a:spcPts val="5243"/>
              </a:lnSpc>
              <a:buFont typeface="Arial"/>
              <a:buChar char="•"/>
            </a:pP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The Traps:</a:t>
            </a:r>
          </a:p>
          <a:p>
            <a:pPr algn="l">
              <a:lnSpc>
                <a:spcPts val="468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scattered around the map can also cause health loss</a:t>
            </a:r>
          </a:p>
          <a:p>
            <a:pPr algn="l">
              <a:lnSpc>
                <a:spcPts val="4683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35405" y="8319800"/>
            <a:ext cx="1598797" cy="1967200"/>
          </a:xfrm>
          <a:custGeom>
            <a:avLst/>
            <a:gdLst/>
            <a:ahLst/>
            <a:cxnLst/>
            <a:rect r="r" b="b" t="t" l="l"/>
            <a:pathLst>
              <a:path h="1967200" w="1598797">
                <a:moveTo>
                  <a:pt x="0" y="0"/>
                </a:moveTo>
                <a:lnTo>
                  <a:pt x="1598797" y="0"/>
                </a:lnTo>
                <a:lnTo>
                  <a:pt x="1598797" y="1967200"/>
                </a:lnTo>
                <a:lnTo>
                  <a:pt x="0" y="196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9043" y="1692464"/>
            <a:ext cx="6253991" cy="6902073"/>
          </a:xfrm>
          <a:custGeom>
            <a:avLst/>
            <a:gdLst/>
            <a:ahLst/>
            <a:cxnLst/>
            <a:rect r="r" b="b" t="t" l="l"/>
            <a:pathLst>
              <a:path h="6902073" w="6253991">
                <a:moveTo>
                  <a:pt x="0" y="0"/>
                </a:moveTo>
                <a:lnTo>
                  <a:pt x="6253990" y="0"/>
                </a:lnTo>
                <a:lnTo>
                  <a:pt x="6253990" y="6902072"/>
                </a:lnTo>
                <a:lnTo>
                  <a:pt x="0" y="6902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63541" y="0"/>
            <a:ext cx="7315200" cy="1330036"/>
          </a:xfrm>
          <a:custGeom>
            <a:avLst/>
            <a:gdLst/>
            <a:ahLst/>
            <a:cxnLst/>
            <a:rect r="r" b="b" t="t" l="l"/>
            <a:pathLst>
              <a:path h="1330036" w="7315200">
                <a:moveTo>
                  <a:pt x="0" y="0"/>
                </a:moveTo>
                <a:lnTo>
                  <a:pt x="7315200" y="0"/>
                </a:lnTo>
                <a:lnTo>
                  <a:pt x="73152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51659" y="0"/>
            <a:ext cx="7315200" cy="1330036"/>
          </a:xfrm>
          <a:custGeom>
            <a:avLst/>
            <a:gdLst/>
            <a:ahLst/>
            <a:cxnLst/>
            <a:rect r="r" b="b" t="t" l="l"/>
            <a:pathLst>
              <a:path h="1330036" w="7315200">
                <a:moveTo>
                  <a:pt x="0" y="0"/>
                </a:moveTo>
                <a:lnTo>
                  <a:pt x="7315200" y="0"/>
                </a:lnTo>
                <a:lnTo>
                  <a:pt x="73152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66859" y="0"/>
            <a:ext cx="7315200" cy="1330036"/>
          </a:xfrm>
          <a:custGeom>
            <a:avLst/>
            <a:gdLst/>
            <a:ahLst/>
            <a:cxnLst/>
            <a:rect r="r" b="b" t="t" l="l"/>
            <a:pathLst>
              <a:path h="1330036" w="7315200">
                <a:moveTo>
                  <a:pt x="0" y="0"/>
                </a:moveTo>
                <a:lnTo>
                  <a:pt x="7315200" y="0"/>
                </a:lnTo>
                <a:lnTo>
                  <a:pt x="73152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41308" y="2002327"/>
            <a:ext cx="5799121" cy="5863082"/>
          </a:xfrm>
          <a:custGeom>
            <a:avLst/>
            <a:gdLst/>
            <a:ahLst/>
            <a:cxnLst/>
            <a:rect r="r" b="b" t="t" l="l"/>
            <a:pathLst>
              <a:path h="5863082" w="5799121">
                <a:moveTo>
                  <a:pt x="0" y="0"/>
                </a:moveTo>
                <a:lnTo>
                  <a:pt x="5799122" y="0"/>
                </a:lnTo>
                <a:lnTo>
                  <a:pt x="5799122" y="5863083"/>
                </a:lnTo>
                <a:lnTo>
                  <a:pt x="0" y="5863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40932" y="328973"/>
            <a:ext cx="7204569" cy="4919378"/>
          </a:xfrm>
          <a:custGeom>
            <a:avLst/>
            <a:gdLst/>
            <a:ahLst/>
            <a:cxnLst/>
            <a:rect r="r" b="b" t="t" l="l"/>
            <a:pathLst>
              <a:path h="4919378" w="7204569">
                <a:moveTo>
                  <a:pt x="0" y="0"/>
                </a:moveTo>
                <a:lnTo>
                  <a:pt x="7204569" y="0"/>
                </a:lnTo>
                <a:lnTo>
                  <a:pt x="7204569" y="4919378"/>
                </a:lnTo>
                <a:lnTo>
                  <a:pt x="0" y="4919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26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87348" y="5738376"/>
            <a:ext cx="7158153" cy="4352727"/>
          </a:xfrm>
          <a:custGeom>
            <a:avLst/>
            <a:gdLst/>
            <a:ahLst/>
            <a:cxnLst/>
            <a:rect r="r" b="b" t="t" l="l"/>
            <a:pathLst>
              <a:path h="4352727" w="7158153">
                <a:moveTo>
                  <a:pt x="0" y="0"/>
                </a:moveTo>
                <a:lnTo>
                  <a:pt x="7158153" y="0"/>
                </a:lnTo>
                <a:lnTo>
                  <a:pt x="7158153" y="4352726"/>
                </a:lnTo>
                <a:lnTo>
                  <a:pt x="0" y="4352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5" t="0" r="-1755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86852" y="0"/>
            <a:ext cx="2414288" cy="3146236"/>
          </a:xfrm>
          <a:custGeom>
            <a:avLst/>
            <a:gdLst/>
            <a:ahLst/>
            <a:cxnLst/>
            <a:rect r="r" b="b" t="t" l="l"/>
            <a:pathLst>
              <a:path h="3146236" w="2414288">
                <a:moveTo>
                  <a:pt x="0" y="0"/>
                </a:moveTo>
                <a:lnTo>
                  <a:pt x="2414288" y="0"/>
                </a:lnTo>
                <a:lnTo>
                  <a:pt x="2414288" y="3146236"/>
                </a:lnTo>
                <a:lnTo>
                  <a:pt x="0" y="314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87" r="0" b="-158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75986" y="-544418"/>
            <a:ext cx="2414288" cy="3146236"/>
          </a:xfrm>
          <a:custGeom>
            <a:avLst/>
            <a:gdLst/>
            <a:ahLst/>
            <a:cxnLst/>
            <a:rect r="r" b="b" t="t" l="l"/>
            <a:pathLst>
              <a:path h="3146236" w="2414288">
                <a:moveTo>
                  <a:pt x="0" y="0"/>
                </a:moveTo>
                <a:lnTo>
                  <a:pt x="2414288" y="0"/>
                </a:lnTo>
                <a:lnTo>
                  <a:pt x="2414288" y="3146236"/>
                </a:lnTo>
                <a:lnTo>
                  <a:pt x="0" y="314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87" r="0" b="-158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3133" y="4201656"/>
            <a:ext cx="7816012" cy="299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610" indent="-404305" lvl="1">
              <a:lnSpc>
                <a:spcPts val="5243"/>
              </a:lnSpc>
              <a:buFont typeface="Arial"/>
              <a:buChar char="•"/>
            </a:pP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Find Treasure :</a:t>
            </a:r>
          </a:p>
          <a:p>
            <a:pPr algn="l">
              <a:lnSpc>
                <a:spcPts val="468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This is the gift that Santa left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O</a:t>
            </a: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pen it to win the game.</a:t>
            </a:r>
          </a:p>
          <a:p>
            <a:pPr algn="l">
              <a:lnSpc>
                <a:spcPts val="4683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55878" y="555110"/>
            <a:ext cx="5694768" cy="8020800"/>
          </a:xfrm>
          <a:custGeom>
            <a:avLst/>
            <a:gdLst/>
            <a:ahLst/>
            <a:cxnLst/>
            <a:rect r="r" b="b" t="t" l="l"/>
            <a:pathLst>
              <a:path h="8020800" w="5694768">
                <a:moveTo>
                  <a:pt x="0" y="0"/>
                </a:moveTo>
                <a:lnTo>
                  <a:pt x="5694768" y="0"/>
                </a:lnTo>
                <a:lnTo>
                  <a:pt x="5694768" y="8020800"/>
                </a:lnTo>
                <a:lnTo>
                  <a:pt x="0" y="802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61045" y="458088"/>
            <a:ext cx="3569838" cy="9370824"/>
          </a:xfrm>
          <a:custGeom>
            <a:avLst/>
            <a:gdLst/>
            <a:ahLst/>
            <a:cxnLst/>
            <a:rect r="r" b="b" t="t" l="l"/>
            <a:pathLst>
              <a:path h="9370824" w="3569838">
                <a:moveTo>
                  <a:pt x="0" y="0"/>
                </a:moveTo>
                <a:lnTo>
                  <a:pt x="3569838" y="0"/>
                </a:lnTo>
                <a:lnTo>
                  <a:pt x="3569838" y="9370824"/>
                </a:lnTo>
                <a:lnTo>
                  <a:pt x="0" y="9370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490749"/>
            <a:ext cx="2477917" cy="3796251"/>
          </a:xfrm>
          <a:custGeom>
            <a:avLst/>
            <a:gdLst/>
            <a:ahLst/>
            <a:cxnLst/>
            <a:rect r="r" b="b" t="t" l="l"/>
            <a:pathLst>
              <a:path h="3796251" w="2477917">
                <a:moveTo>
                  <a:pt x="0" y="0"/>
                </a:moveTo>
                <a:lnTo>
                  <a:pt x="2477917" y="0"/>
                </a:lnTo>
                <a:lnTo>
                  <a:pt x="2477917" y="3796251"/>
                </a:lnTo>
                <a:lnTo>
                  <a:pt x="0" y="3796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922530" y="4618600"/>
            <a:ext cx="4606863" cy="5668400"/>
          </a:xfrm>
          <a:custGeom>
            <a:avLst/>
            <a:gdLst/>
            <a:ahLst/>
            <a:cxnLst/>
            <a:rect r="r" b="b" t="t" l="l"/>
            <a:pathLst>
              <a:path h="5668400" w="4606863">
                <a:moveTo>
                  <a:pt x="0" y="0"/>
                </a:moveTo>
                <a:lnTo>
                  <a:pt x="4606863" y="0"/>
                </a:lnTo>
                <a:lnTo>
                  <a:pt x="4606863" y="5668400"/>
                </a:lnTo>
                <a:lnTo>
                  <a:pt x="0" y="566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459076"/>
            <a:ext cx="3357303" cy="4040518"/>
          </a:xfrm>
          <a:custGeom>
            <a:avLst/>
            <a:gdLst/>
            <a:ahLst/>
            <a:cxnLst/>
            <a:rect r="r" b="b" t="t" l="l"/>
            <a:pathLst>
              <a:path h="4040518" w="3357303">
                <a:moveTo>
                  <a:pt x="0" y="0"/>
                </a:moveTo>
                <a:lnTo>
                  <a:pt x="3357303" y="0"/>
                </a:lnTo>
                <a:lnTo>
                  <a:pt x="3357303" y="4040518"/>
                </a:lnTo>
                <a:lnTo>
                  <a:pt x="0" y="4040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42993" y="-1345074"/>
            <a:ext cx="5486400" cy="4114800"/>
          </a:xfrm>
          <a:custGeom>
            <a:avLst/>
            <a:gdLst/>
            <a:ahLst/>
            <a:cxnLst/>
            <a:rect r="r" b="b" t="t" l="l"/>
            <a:pathLst>
              <a:path h="4114800" w="5486400">
                <a:moveTo>
                  <a:pt x="0" y="0"/>
                </a:moveTo>
                <a:lnTo>
                  <a:pt x="5486400" y="0"/>
                </a:lnTo>
                <a:lnTo>
                  <a:pt x="5486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61785" y="3992936"/>
            <a:ext cx="6912664" cy="57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3345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Lê Phan Hồng Huế - ITDSIU23032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12273" y="1899555"/>
            <a:ext cx="8063455" cy="134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7"/>
              </a:lnSpc>
            </a:pPr>
            <a:r>
              <a:rPr lang="en-US" sz="9618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Team member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54047" y="4955715"/>
            <a:ext cx="8528141" cy="57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3345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Nguyễn Thị Diễm Quỳnh - ITDSIU23021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87668" y="5918495"/>
            <a:ext cx="6912664" cy="57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3345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Lê Thị Ngọc Tuyền - ITDSIU23028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87668" y="6880546"/>
            <a:ext cx="6912664" cy="57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3345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Trần Thị Kiều My - ITCSIU23026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7348" y="941201"/>
            <a:ext cx="7158153" cy="4202299"/>
          </a:xfrm>
          <a:custGeom>
            <a:avLst/>
            <a:gdLst/>
            <a:ahLst/>
            <a:cxnLst/>
            <a:rect r="r" b="b" t="t" l="l"/>
            <a:pathLst>
              <a:path h="4202299" w="7158153">
                <a:moveTo>
                  <a:pt x="0" y="0"/>
                </a:moveTo>
                <a:lnTo>
                  <a:pt x="7158153" y="0"/>
                </a:lnTo>
                <a:lnTo>
                  <a:pt x="7158153" y="4202299"/>
                </a:lnTo>
                <a:lnTo>
                  <a:pt x="0" y="4202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87348" y="5566159"/>
            <a:ext cx="7158153" cy="4243174"/>
          </a:xfrm>
          <a:custGeom>
            <a:avLst/>
            <a:gdLst/>
            <a:ahLst/>
            <a:cxnLst/>
            <a:rect r="r" b="b" t="t" l="l"/>
            <a:pathLst>
              <a:path h="4243174" w="7158153">
                <a:moveTo>
                  <a:pt x="0" y="0"/>
                </a:moveTo>
                <a:lnTo>
                  <a:pt x="7158153" y="0"/>
                </a:lnTo>
                <a:lnTo>
                  <a:pt x="7158153" y="4243174"/>
                </a:lnTo>
                <a:lnTo>
                  <a:pt x="0" y="4243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63994" y="1196849"/>
            <a:ext cx="7816012" cy="510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</a:p>
          <a:p>
            <a:pPr algn="l" marL="1617219" indent="-539073" lvl="2">
              <a:lnSpc>
                <a:spcPts val="5243"/>
              </a:lnSpc>
              <a:buFont typeface="Arial"/>
              <a:buChar char="⚬"/>
            </a:pPr>
            <a:r>
              <a:rPr lang="en-US" sz="3745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“Retry”</a:t>
            </a: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7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revived with all items and levels.</a:t>
            </a: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</a:p>
          <a:p>
            <a:pPr algn="l">
              <a:lnSpc>
                <a:spcPts val="5243"/>
              </a:lnSpc>
            </a:pPr>
          </a:p>
          <a:p>
            <a:pPr algn="l" marL="1617219" indent="-539073" lvl="2">
              <a:lnSpc>
                <a:spcPts val="5243"/>
              </a:lnSpc>
              <a:buFont typeface="Arial"/>
              <a:buChar char="⚬"/>
            </a:pPr>
            <a:r>
              <a:rPr lang="en-US" sz="3745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“Quit”</a:t>
            </a: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7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exit and returns to the "New Game" lobby</a:t>
            </a: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.</a:t>
            </a:r>
          </a:p>
          <a:p>
            <a:pPr algn="l">
              <a:lnSpc>
                <a:spcPts val="4683"/>
              </a:lnSpc>
            </a:pPr>
          </a:p>
          <a:p>
            <a:pPr algn="l">
              <a:lnSpc>
                <a:spcPts val="468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65001"/>
            <a:ext cx="3865096" cy="72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Game Over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818" y="6160511"/>
            <a:ext cx="7637463" cy="297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Option Panel: </a:t>
            </a:r>
          </a:p>
          <a:p>
            <a:pPr algn="l" marL="1833114" indent="-611038" lvl="2">
              <a:lnSpc>
                <a:spcPts val="5943"/>
              </a:lnSpc>
              <a:buFont typeface="Arial"/>
              <a:buChar char="⚬"/>
            </a:pPr>
            <a:r>
              <a:rPr lang="en-US" sz="42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adjust volume</a:t>
            </a:r>
          </a:p>
          <a:p>
            <a:pPr algn="l" marL="1833114" indent="-611038" lvl="2">
              <a:lnSpc>
                <a:spcPts val="5943"/>
              </a:lnSpc>
              <a:buFont typeface="Arial"/>
              <a:buChar char="⚬"/>
            </a:pPr>
            <a:r>
              <a:rPr lang="en-US" sz="42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view keyboard controls</a:t>
            </a:r>
          </a:p>
          <a:p>
            <a:pPr algn="l" marL="1833114" indent="-611038" lvl="2">
              <a:lnSpc>
                <a:spcPts val="5943"/>
              </a:lnSpc>
              <a:buFont typeface="Arial"/>
              <a:buChar char="⚬"/>
            </a:pPr>
            <a:r>
              <a:rPr lang="en-US" sz="42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exit the game instantly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0254" y="721928"/>
            <a:ext cx="6060824" cy="8536372"/>
          </a:xfrm>
          <a:custGeom>
            <a:avLst/>
            <a:gdLst/>
            <a:ahLst/>
            <a:cxnLst/>
            <a:rect r="r" b="b" t="t" l="l"/>
            <a:pathLst>
              <a:path h="8536372" w="6060824">
                <a:moveTo>
                  <a:pt x="0" y="0"/>
                </a:moveTo>
                <a:lnTo>
                  <a:pt x="6060824" y="0"/>
                </a:lnTo>
                <a:lnTo>
                  <a:pt x="6060824" y="8536372"/>
                </a:lnTo>
                <a:lnTo>
                  <a:pt x="0" y="8536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14023" y="1716291"/>
            <a:ext cx="4424643" cy="6747157"/>
          </a:xfrm>
          <a:custGeom>
            <a:avLst/>
            <a:gdLst/>
            <a:ahLst/>
            <a:cxnLst/>
            <a:rect r="r" b="b" t="t" l="l"/>
            <a:pathLst>
              <a:path h="6747157" w="4424643">
                <a:moveTo>
                  <a:pt x="0" y="0"/>
                </a:moveTo>
                <a:lnTo>
                  <a:pt x="4424643" y="0"/>
                </a:lnTo>
                <a:lnTo>
                  <a:pt x="4424643" y="6747157"/>
                </a:lnTo>
                <a:lnTo>
                  <a:pt x="0" y="6747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78815"/>
            <a:ext cx="4572000" cy="6508185"/>
          </a:xfrm>
          <a:custGeom>
            <a:avLst/>
            <a:gdLst/>
            <a:ahLst/>
            <a:cxnLst/>
            <a:rect r="r" b="b" t="t" l="l"/>
            <a:pathLst>
              <a:path h="6508185" w="4572000">
                <a:moveTo>
                  <a:pt x="0" y="0"/>
                </a:moveTo>
                <a:lnTo>
                  <a:pt x="4572000" y="0"/>
                </a:lnTo>
                <a:lnTo>
                  <a:pt x="4572000" y="6508185"/>
                </a:lnTo>
                <a:lnTo>
                  <a:pt x="0" y="650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6852" y="0"/>
            <a:ext cx="2414288" cy="3146236"/>
          </a:xfrm>
          <a:custGeom>
            <a:avLst/>
            <a:gdLst/>
            <a:ahLst/>
            <a:cxnLst/>
            <a:rect r="r" b="b" t="t" l="l"/>
            <a:pathLst>
              <a:path h="3146236" w="2414288">
                <a:moveTo>
                  <a:pt x="0" y="0"/>
                </a:moveTo>
                <a:lnTo>
                  <a:pt x="2414288" y="0"/>
                </a:lnTo>
                <a:lnTo>
                  <a:pt x="2414288" y="3146236"/>
                </a:lnTo>
                <a:lnTo>
                  <a:pt x="0" y="3146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87" r="0" b="-15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65737" y="85725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03504" y="5119910"/>
            <a:ext cx="9812335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Keyboard Input Handing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Game State Transition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Inventory Interaction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Volume Adjustment and Options Menu</a:t>
            </a:r>
          </a:p>
          <a:p>
            <a:pPr algn="l">
              <a:lnSpc>
                <a:spcPts val="594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603504" y="3683565"/>
            <a:ext cx="6274960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1325" indent="-490663" lvl="1">
              <a:lnSpc>
                <a:spcPts val="6363"/>
              </a:lnSpc>
              <a:spcBef>
                <a:spcPct val="0"/>
              </a:spcBef>
              <a:buAutoNum type="arabicPeriod" startAt="1"/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KeyHandler.java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575986" y="-544418"/>
            <a:ext cx="2414288" cy="3146236"/>
          </a:xfrm>
          <a:custGeom>
            <a:avLst/>
            <a:gdLst/>
            <a:ahLst/>
            <a:cxnLst/>
            <a:rect r="r" b="b" t="t" l="l"/>
            <a:pathLst>
              <a:path h="3146236" w="2414288">
                <a:moveTo>
                  <a:pt x="0" y="0"/>
                </a:moveTo>
                <a:lnTo>
                  <a:pt x="2414288" y="0"/>
                </a:lnTo>
                <a:lnTo>
                  <a:pt x="2414288" y="3146236"/>
                </a:lnTo>
                <a:lnTo>
                  <a:pt x="0" y="3146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87" r="0" b="-1587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2868" y="435906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45636" y="4098381"/>
            <a:ext cx="6458625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Position &amp; Collision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Sprite Animation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Attributes &amp; Counters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Entity Types</a:t>
            </a:r>
          </a:p>
          <a:p>
            <a:pPr algn="l">
              <a:lnSpc>
                <a:spcPts val="5943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572598">
            <a:off x="-433855" y="7240766"/>
            <a:ext cx="2486217" cy="3617511"/>
          </a:xfrm>
          <a:custGeom>
            <a:avLst/>
            <a:gdLst/>
            <a:ahLst/>
            <a:cxnLst/>
            <a:rect r="r" b="b" t="t" l="l"/>
            <a:pathLst>
              <a:path h="3617511" w="2486217">
                <a:moveTo>
                  <a:pt x="0" y="0"/>
                </a:moveTo>
                <a:lnTo>
                  <a:pt x="2486217" y="0"/>
                </a:lnTo>
                <a:lnTo>
                  <a:pt x="2486217" y="3617512"/>
                </a:lnTo>
                <a:lnTo>
                  <a:pt x="0" y="3617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15839" y="4098381"/>
            <a:ext cx="6458625" cy="449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Inventory &amp; Items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Interactions &amp; Dialogue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Movement &amp; Pathfinding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Combat</a:t>
            </a:r>
          </a:p>
          <a:p>
            <a:pPr algn="l">
              <a:lnSpc>
                <a:spcPts val="5943"/>
              </a:lnSpc>
            </a:pPr>
          </a:p>
          <a:p>
            <a:pPr algn="l">
              <a:lnSpc>
                <a:spcPts val="594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42688" y="3086642"/>
            <a:ext cx="6458625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3"/>
              </a:lnSpc>
              <a:spcBef>
                <a:spcPct val="0"/>
              </a:spcBef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     2. Entity.java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883512">
            <a:off x="15849650" y="-463643"/>
            <a:ext cx="2819300" cy="3223731"/>
          </a:xfrm>
          <a:custGeom>
            <a:avLst/>
            <a:gdLst/>
            <a:ahLst/>
            <a:cxnLst/>
            <a:rect r="r" b="b" t="t" l="l"/>
            <a:pathLst>
              <a:path h="3223731" w="2819300">
                <a:moveTo>
                  <a:pt x="0" y="0"/>
                </a:moveTo>
                <a:lnTo>
                  <a:pt x="2819300" y="0"/>
                </a:lnTo>
                <a:lnTo>
                  <a:pt x="2819300" y="3223732"/>
                </a:lnTo>
                <a:lnTo>
                  <a:pt x="0" y="322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70221" y="7402395"/>
            <a:ext cx="2617779" cy="2884605"/>
          </a:xfrm>
          <a:custGeom>
            <a:avLst/>
            <a:gdLst/>
            <a:ahLst/>
            <a:cxnLst/>
            <a:rect r="r" b="b" t="t" l="l"/>
            <a:pathLst>
              <a:path h="2884605" w="2617779">
                <a:moveTo>
                  <a:pt x="0" y="0"/>
                </a:moveTo>
                <a:lnTo>
                  <a:pt x="2617779" y="0"/>
                </a:lnTo>
                <a:lnTo>
                  <a:pt x="2617779" y="2884605"/>
                </a:lnTo>
                <a:lnTo>
                  <a:pt x="0" y="288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6001" y="-147886"/>
            <a:ext cx="2688608" cy="2786122"/>
          </a:xfrm>
          <a:custGeom>
            <a:avLst/>
            <a:gdLst/>
            <a:ahLst/>
            <a:cxnLst/>
            <a:rect r="r" b="b" t="t" l="l"/>
            <a:pathLst>
              <a:path h="2786122" w="2688608">
                <a:moveTo>
                  <a:pt x="0" y="0"/>
                </a:moveTo>
                <a:lnTo>
                  <a:pt x="2688608" y="0"/>
                </a:lnTo>
                <a:lnTo>
                  <a:pt x="2688608" y="2786122"/>
                </a:lnTo>
                <a:lnTo>
                  <a:pt x="0" y="278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2868" y="435906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2612" y="3986969"/>
            <a:ext cx="7777003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Movement &amp; Direction Handling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Attacking and Combat System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Inventory Management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Leveling 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65951" y="3986969"/>
            <a:ext cx="6811430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Graphics &amp; Animation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Resource Handling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Interaction with NPCs 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Modularize Methods for Readability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2612" y="2822004"/>
            <a:ext cx="6458625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3"/>
              </a:lnSpc>
              <a:spcBef>
                <a:spcPct val="0"/>
              </a:spcBef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3. Player.java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2888">
            <a:off x="-508129" y="7277904"/>
            <a:ext cx="2486217" cy="3617511"/>
          </a:xfrm>
          <a:custGeom>
            <a:avLst/>
            <a:gdLst/>
            <a:ahLst/>
            <a:cxnLst/>
            <a:rect r="r" b="b" t="t" l="l"/>
            <a:pathLst>
              <a:path h="3617511" w="2486217">
                <a:moveTo>
                  <a:pt x="0" y="0"/>
                </a:moveTo>
                <a:lnTo>
                  <a:pt x="2486217" y="0"/>
                </a:lnTo>
                <a:lnTo>
                  <a:pt x="2486217" y="3617511"/>
                </a:lnTo>
                <a:lnTo>
                  <a:pt x="0" y="3617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78149" y="-210420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4" y="0"/>
                </a:lnTo>
                <a:lnTo>
                  <a:pt x="3885794" y="2826031"/>
                </a:lnTo>
                <a:lnTo>
                  <a:pt x="0" y="282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2868" y="494237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6783" y="3557765"/>
            <a:ext cx="6458625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3"/>
              </a:lnSpc>
              <a:spcBef>
                <a:spcPct val="0"/>
              </a:spcBef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4. GamePanel.java: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084577">
            <a:off x="-761317" y="-70492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65907" y="7992210"/>
            <a:ext cx="2722093" cy="2532180"/>
          </a:xfrm>
          <a:custGeom>
            <a:avLst/>
            <a:gdLst/>
            <a:ahLst/>
            <a:cxnLst/>
            <a:rect r="r" b="b" t="t" l="l"/>
            <a:pathLst>
              <a:path h="2532180" w="2722093">
                <a:moveTo>
                  <a:pt x="0" y="0"/>
                </a:moveTo>
                <a:lnTo>
                  <a:pt x="2722093" y="0"/>
                </a:lnTo>
                <a:lnTo>
                  <a:pt x="2722093" y="2532180"/>
                </a:lnTo>
                <a:lnTo>
                  <a:pt x="0" y="2532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6783" y="4499590"/>
            <a:ext cx="7777003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Screen and Window Settings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World Map Configuration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Entity and Object Management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Game State Handling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43702" y="4499590"/>
            <a:ext cx="6811430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Game Loop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Graphics Rendering &amp; Debugging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Audio Integration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Additional Functionalities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2868" y="435906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565725">
            <a:off x="15791345" y="-378031"/>
            <a:ext cx="2486217" cy="3617511"/>
          </a:xfrm>
          <a:custGeom>
            <a:avLst/>
            <a:gdLst/>
            <a:ahLst/>
            <a:cxnLst/>
            <a:rect r="r" b="b" t="t" l="l"/>
            <a:pathLst>
              <a:path h="3617511" w="2486217">
                <a:moveTo>
                  <a:pt x="0" y="0"/>
                </a:moveTo>
                <a:lnTo>
                  <a:pt x="2486217" y="0"/>
                </a:lnTo>
                <a:lnTo>
                  <a:pt x="2486217" y="3617512"/>
                </a:lnTo>
                <a:lnTo>
                  <a:pt x="0" y="3617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2277" y="4038087"/>
            <a:ext cx="5544279" cy="6220790"/>
          </a:xfrm>
          <a:custGeom>
            <a:avLst/>
            <a:gdLst/>
            <a:ahLst/>
            <a:cxnLst/>
            <a:rect r="r" b="b" t="t" l="l"/>
            <a:pathLst>
              <a:path h="6220790" w="5544279">
                <a:moveTo>
                  <a:pt x="0" y="0"/>
                </a:moveTo>
                <a:lnTo>
                  <a:pt x="5544279" y="0"/>
                </a:lnTo>
                <a:lnTo>
                  <a:pt x="5544279" y="6220790"/>
                </a:lnTo>
                <a:lnTo>
                  <a:pt x="0" y="6220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12002" y="5057775"/>
            <a:ext cx="12454362" cy="298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Purpose: Ensures entities don’t pass through objects, walls, or other entities.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Key Role: Maintains realism and interaction within the game world.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4688" y="3942837"/>
            <a:ext cx="6458625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3"/>
              </a:lnSpc>
              <a:spcBef>
                <a:spcPct val="0"/>
              </a:spcBef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5. CollisionChecker.java: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9464" y="1560400"/>
            <a:ext cx="7188536" cy="8726600"/>
          </a:xfrm>
          <a:custGeom>
            <a:avLst/>
            <a:gdLst/>
            <a:ahLst/>
            <a:cxnLst/>
            <a:rect r="r" b="b" t="t" l="l"/>
            <a:pathLst>
              <a:path h="8726600" w="7188536">
                <a:moveTo>
                  <a:pt x="0" y="0"/>
                </a:moveTo>
                <a:lnTo>
                  <a:pt x="7188536" y="0"/>
                </a:lnTo>
                <a:lnTo>
                  <a:pt x="7188536" y="8726600"/>
                </a:lnTo>
                <a:lnTo>
                  <a:pt x="0" y="872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6464" y="695868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8990" y="5464495"/>
            <a:ext cx="8053579" cy="298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Object Initialization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Object Placement on the Map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NPC and Monster Initialization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Interactive Tile Initialization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8990" y="4363600"/>
            <a:ext cx="6458625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3"/>
              </a:lnSpc>
              <a:spcBef>
                <a:spcPct val="0"/>
              </a:spcBef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6. AssetSetter.java: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42879">
            <a:off x="-1024338" y="2451210"/>
            <a:ext cx="3700676" cy="5384581"/>
          </a:xfrm>
          <a:custGeom>
            <a:avLst/>
            <a:gdLst/>
            <a:ahLst/>
            <a:cxnLst/>
            <a:rect r="r" b="b" t="t" l="l"/>
            <a:pathLst>
              <a:path h="5384581" w="3700676">
                <a:moveTo>
                  <a:pt x="0" y="0"/>
                </a:moveTo>
                <a:lnTo>
                  <a:pt x="3700676" y="0"/>
                </a:lnTo>
                <a:lnTo>
                  <a:pt x="3700676" y="5384580"/>
                </a:lnTo>
                <a:lnTo>
                  <a:pt x="0" y="5384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582675">
            <a:off x="12638534" y="-1593253"/>
            <a:ext cx="4196304" cy="4838505"/>
          </a:xfrm>
          <a:custGeom>
            <a:avLst/>
            <a:gdLst/>
            <a:ahLst/>
            <a:cxnLst/>
            <a:rect r="r" b="b" t="t" l="l"/>
            <a:pathLst>
              <a:path h="4838505" w="4196304">
                <a:moveTo>
                  <a:pt x="0" y="0"/>
                </a:moveTo>
                <a:lnTo>
                  <a:pt x="4196303" y="0"/>
                </a:lnTo>
                <a:lnTo>
                  <a:pt x="4196303" y="4838505"/>
                </a:lnTo>
                <a:lnTo>
                  <a:pt x="0" y="4838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1550">
            <a:off x="13726937" y="2510638"/>
            <a:ext cx="5880801" cy="7235885"/>
          </a:xfrm>
          <a:custGeom>
            <a:avLst/>
            <a:gdLst/>
            <a:ahLst/>
            <a:cxnLst/>
            <a:rect r="r" b="b" t="t" l="l"/>
            <a:pathLst>
              <a:path h="7235885" w="5880801">
                <a:moveTo>
                  <a:pt x="0" y="0"/>
                </a:moveTo>
                <a:lnTo>
                  <a:pt x="5880801" y="0"/>
                </a:lnTo>
                <a:lnTo>
                  <a:pt x="5880801" y="7235885"/>
                </a:lnTo>
                <a:lnTo>
                  <a:pt x="0" y="7235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33350">
            <a:off x="1992773" y="-4870410"/>
            <a:ext cx="3363985" cy="8727318"/>
          </a:xfrm>
          <a:custGeom>
            <a:avLst/>
            <a:gdLst/>
            <a:ahLst/>
            <a:cxnLst/>
            <a:rect r="r" b="b" t="t" l="l"/>
            <a:pathLst>
              <a:path h="8727318" w="3363985">
                <a:moveTo>
                  <a:pt x="0" y="0"/>
                </a:moveTo>
                <a:lnTo>
                  <a:pt x="3363985" y="0"/>
                </a:lnTo>
                <a:lnTo>
                  <a:pt x="3363985" y="8727318"/>
                </a:lnTo>
                <a:lnTo>
                  <a:pt x="0" y="8727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53878">
            <a:off x="1816799" y="7658263"/>
            <a:ext cx="5916824" cy="5787730"/>
          </a:xfrm>
          <a:custGeom>
            <a:avLst/>
            <a:gdLst/>
            <a:ahLst/>
            <a:cxnLst/>
            <a:rect r="r" b="b" t="t" l="l"/>
            <a:pathLst>
              <a:path h="5787730" w="5916824">
                <a:moveTo>
                  <a:pt x="0" y="0"/>
                </a:moveTo>
                <a:lnTo>
                  <a:pt x="5916824" y="0"/>
                </a:lnTo>
                <a:lnTo>
                  <a:pt x="5916824" y="5787730"/>
                </a:lnTo>
                <a:lnTo>
                  <a:pt x="0" y="5787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3641">
            <a:off x="10576803" y="7311020"/>
            <a:ext cx="3598580" cy="4114800"/>
          </a:xfrm>
          <a:custGeom>
            <a:avLst/>
            <a:gdLst/>
            <a:ahLst/>
            <a:cxnLst/>
            <a:rect r="r" b="b" t="t" l="l"/>
            <a:pathLst>
              <a:path h="4114800" w="3598580">
                <a:moveTo>
                  <a:pt x="0" y="0"/>
                </a:moveTo>
                <a:lnTo>
                  <a:pt x="3598580" y="0"/>
                </a:lnTo>
                <a:lnTo>
                  <a:pt x="3598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82394" y="3596365"/>
            <a:ext cx="4923213" cy="317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5"/>
              </a:lnSpc>
            </a:pPr>
            <a:r>
              <a:rPr lang="en-US" sz="7671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Thank you </a:t>
            </a:r>
          </a:p>
          <a:p>
            <a:pPr algn="ctr">
              <a:lnSpc>
                <a:spcPts val="8285"/>
              </a:lnSpc>
            </a:pPr>
            <a:r>
              <a:rPr lang="en-US" sz="7671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for</a:t>
            </a:r>
          </a:p>
          <a:p>
            <a:pPr algn="ctr">
              <a:lnSpc>
                <a:spcPts val="8285"/>
              </a:lnSpc>
            </a:pPr>
            <a:r>
              <a:rPr lang="en-US" sz="7671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listening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4747">
            <a:off x="-1361489" y="6512532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5" y="0"/>
                </a:lnTo>
                <a:lnTo>
                  <a:pt x="3395835" y="5202532"/>
                </a:lnTo>
                <a:lnTo>
                  <a:pt x="0" y="520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35905">
            <a:off x="2874083" y="8139862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4" y="0"/>
                </a:lnTo>
                <a:lnTo>
                  <a:pt x="3395834" y="5202533"/>
                </a:lnTo>
                <a:lnTo>
                  <a:pt x="0" y="5202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41057">
            <a:off x="15837211" y="4579738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5" y="0"/>
                </a:lnTo>
                <a:lnTo>
                  <a:pt x="3395835" y="5202532"/>
                </a:lnTo>
                <a:lnTo>
                  <a:pt x="0" y="520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683679">
            <a:off x="17063120" y="742711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5" y="0"/>
                </a:lnTo>
                <a:lnTo>
                  <a:pt x="3395835" y="5202532"/>
                </a:lnTo>
                <a:lnTo>
                  <a:pt x="0" y="520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14957" y="1395496"/>
            <a:ext cx="10778449" cy="134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7"/>
              </a:lnSpc>
            </a:pPr>
            <a:r>
              <a:rPr lang="en-US" sz="9618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TABLE OF 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078878" y="3745996"/>
            <a:ext cx="1128936" cy="1128936"/>
          </a:xfrm>
          <a:custGeom>
            <a:avLst/>
            <a:gdLst/>
            <a:ahLst/>
            <a:cxnLst/>
            <a:rect r="r" b="b" t="t" l="l"/>
            <a:pathLst>
              <a:path h="1128936" w="1128936">
                <a:moveTo>
                  <a:pt x="0" y="0"/>
                </a:moveTo>
                <a:lnTo>
                  <a:pt x="1128936" y="0"/>
                </a:lnTo>
                <a:lnTo>
                  <a:pt x="1128936" y="1128936"/>
                </a:lnTo>
                <a:lnTo>
                  <a:pt x="0" y="112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67123" y="4002711"/>
            <a:ext cx="3267828" cy="50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8" u="sng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  <a:hlinkClick r:id="rId6" tooltip="https://docs.google.com/document/d/1Lt4iSUPBug116uVAK7X2Op-i29Ryog-oGQz8FladiMU/edit#heading=h.y652v42osqiy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13388" y="4023232"/>
            <a:ext cx="9932331" cy="50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8" u="sng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  <a:hlinkClick r:id="rId7" tooltip="https://docs.google.com/document/d/1Lt4iSUPBug116uVAK7X2Op-i29Ryog-oGQz8FladiMU/edit#heading=h.4dvqs11kqoo"/>
              </a:rPr>
              <a:t>RULE AND GAME PLAY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3914" y="6186651"/>
            <a:ext cx="9932331" cy="50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8" u="sng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  <a:hlinkClick r:id="rId8" tooltip="https://docs.google.com/document/d/1Lt4iSUPBug116uVAK7X2Op-i29Ryog-oGQz8FladiMU/edit#heading=h.1jj0no54scqk"/>
              </a:rPr>
              <a:t>THE LOGIC DETAILS AND GAME TECHNIQUE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80324" y="4030877"/>
            <a:ext cx="926044" cy="61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4433">
                <a:solidFill>
                  <a:srgbClr val="004369"/>
                </a:solidFill>
                <a:latin typeface="Sensei"/>
                <a:ea typeface="Sensei"/>
                <a:cs typeface="Sensei"/>
                <a:sym typeface="Sensei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183879" y="3745996"/>
            <a:ext cx="1128936" cy="1128936"/>
          </a:xfrm>
          <a:custGeom>
            <a:avLst/>
            <a:gdLst/>
            <a:ahLst/>
            <a:cxnLst/>
            <a:rect r="r" b="b" t="t" l="l"/>
            <a:pathLst>
              <a:path h="1128936" w="1128936">
                <a:moveTo>
                  <a:pt x="0" y="0"/>
                </a:moveTo>
                <a:lnTo>
                  <a:pt x="1128935" y="0"/>
                </a:lnTo>
                <a:lnTo>
                  <a:pt x="1128935" y="1128936"/>
                </a:lnTo>
                <a:lnTo>
                  <a:pt x="0" y="112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5324" y="4030877"/>
            <a:ext cx="926044" cy="61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4433">
                <a:solidFill>
                  <a:srgbClr val="004369"/>
                </a:solidFill>
                <a:latin typeface="Sensei"/>
                <a:ea typeface="Sensei"/>
                <a:cs typeface="Sensei"/>
                <a:sym typeface="Sensei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604404" y="5909415"/>
            <a:ext cx="1128936" cy="1128936"/>
          </a:xfrm>
          <a:custGeom>
            <a:avLst/>
            <a:gdLst/>
            <a:ahLst/>
            <a:cxnLst/>
            <a:rect r="r" b="b" t="t" l="l"/>
            <a:pathLst>
              <a:path h="1128936" w="1128936">
                <a:moveTo>
                  <a:pt x="0" y="0"/>
                </a:moveTo>
                <a:lnTo>
                  <a:pt x="1128936" y="0"/>
                </a:lnTo>
                <a:lnTo>
                  <a:pt x="1128936" y="1128936"/>
                </a:lnTo>
                <a:lnTo>
                  <a:pt x="0" y="112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05850" y="6194296"/>
            <a:ext cx="926044" cy="61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4433">
                <a:solidFill>
                  <a:srgbClr val="004369"/>
                </a:solidFill>
                <a:latin typeface="Sensei"/>
                <a:ea typeface="Sensei"/>
                <a:cs typeface="Sensei"/>
                <a:sym typeface="Sensei"/>
              </a:rPr>
              <a:t>03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8811731">
            <a:off x="5677120" y="-3871931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5" y="0"/>
                </a:lnTo>
                <a:lnTo>
                  <a:pt x="3395835" y="5202533"/>
                </a:lnTo>
                <a:lnTo>
                  <a:pt x="0" y="5202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169109">
            <a:off x="494121" y="-1734510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5" y="0"/>
                </a:lnTo>
                <a:lnTo>
                  <a:pt x="3395835" y="5202532"/>
                </a:lnTo>
                <a:lnTo>
                  <a:pt x="0" y="520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1412" y="6569685"/>
            <a:ext cx="3249604" cy="3868577"/>
          </a:xfrm>
          <a:custGeom>
            <a:avLst/>
            <a:gdLst/>
            <a:ahLst/>
            <a:cxnLst/>
            <a:rect r="r" b="b" t="t" l="l"/>
            <a:pathLst>
              <a:path h="3868577" w="3249604">
                <a:moveTo>
                  <a:pt x="3249605" y="0"/>
                </a:moveTo>
                <a:lnTo>
                  <a:pt x="0" y="0"/>
                </a:lnTo>
                <a:lnTo>
                  <a:pt x="0" y="3868576"/>
                </a:lnTo>
                <a:lnTo>
                  <a:pt x="3249605" y="3868576"/>
                </a:lnTo>
                <a:lnTo>
                  <a:pt x="32496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36951" y="790195"/>
            <a:ext cx="8179049" cy="134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9"/>
              </a:lnSpc>
            </a:pPr>
            <a:r>
              <a:rPr lang="en-US" sz="96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61017" y="2821589"/>
            <a:ext cx="13594956" cy="618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1325" indent="-490663" lvl="1">
              <a:lnSpc>
                <a:spcPts val="6363"/>
              </a:lnSpc>
              <a:buFont typeface="Arial"/>
              <a:buChar char="•"/>
            </a:pPr>
            <a:r>
              <a:rPr lang="en-US" sz="4545">
                <a:solidFill>
                  <a:srgbClr val="00BF63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Project Name:</a:t>
            </a:r>
            <a:r>
              <a:rPr lang="en-US" sz="45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 "Christmas Treasure" - A 2D Platformer Game</a:t>
            </a:r>
          </a:p>
          <a:p>
            <a:pPr algn="l" marL="981325" indent="-490663" lvl="1">
              <a:lnSpc>
                <a:spcPts val="6363"/>
              </a:lnSpc>
              <a:buFont typeface="Arial"/>
              <a:buChar char="•"/>
            </a:pPr>
            <a:r>
              <a:rPr lang="en-US" sz="4545">
                <a:solidFill>
                  <a:srgbClr val="00BF63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O</a:t>
            </a:r>
            <a:r>
              <a:rPr lang="en-US" sz="4545">
                <a:solidFill>
                  <a:srgbClr val="00BF63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bjective:</a:t>
            </a:r>
            <a:r>
              <a:rPr lang="en-US" sz="45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 Demonstrate OOP principles and design patterns</a:t>
            </a:r>
          </a:p>
          <a:p>
            <a:pPr algn="l" marL="981325" indent="-490663" lvl="1">
              <a:lnSpc>
                <a:spcPts val="6363"/>
              </a:lnSpc>
              <a:buFont typeface="Arial"/>
              <a:buChar char="•"/>
            </a:pPr>
            <a:r>
              <a:rPr lang="en-US" sz="4545">
                <a:solidFill>
                  <a:srgbClr val="00BF63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Programming Language:</a:t>
            </a:r>
            <a:r>
              <a:rPr lang="en-US" sz="45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 Java</a:t>
            </a:r>
          </a:p>
          <a:p>
            <a:pPr algn="l" marL="981325" indent="-490663" lvl="1">
              <a:lnSpc>
                <a:spcPts val="6363"/>
              </a:lnSpc>
              <a:buFont typeface="Arial"/>
              <a:buChar char="•"/>
            </a:pPr>
            <a:r>
              <a:rPr lang="en-US" sz="4545">
                <a:solidFill>
                  <a:srgbClr val="00BF63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OOP Concepts Used:</a:t>
            </a:r>
            <a:r>
              <a:rPr lang="en-US" sz="45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 </a:t>
            </a:r>
            <a:r>
              <a:rPr lang="en-US" sz="45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Inheritance, Abstraction, Encapsulation, Polymorphism</a:t>
            </a:r>
          </a:p>
          <a:p>
            <a:pPr algn="ctr">
              <a:lnSpc>
                <a:spcPts val="468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1095024">
            <a:off x="-172169" y="-221405"/>
            <a:ext cx="3044652" cy="3608963"/>
          </a:xfrm>
          <a:custGeom>
            <a:avLst/>
            <a:gdLst/>
            <a:ahLst/>
            <a:cxnLst/>
            <a:rect r="r" b="b" t="t" l="l"/>
            <a:pathLst>
              <a:path h="3608963" w="3044652">
                <a:moveTo>
                  <a:pt x="0" y="0"/>
                </a:moveTo>
                <a:lnTo>
                  <a:pt x="3044653" y="0"/>
                </a:lnTo>
                <a:lnTo>
                  <a:pt x="3044653" y="3608963"/>
                </a:lnTo>
                <a:lnTo>
                  <a:pt x="0" y="3608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54824">
            <a:off x="16203174" y="7453818"/>
            <a:ext cx="3044652" cy="3608963"/>
          </a:xfrm>
          <a:custGeom>
            <a:avLst/>
            <a:gdLst/>
            <a:ahLst/>
            <a:cxnLst/>
            <a:rect r="r" b="b" t="t" l="l"/>
            <a:pathLst>
              <a:path h="3608963" w="3044652">
                <a:moveTo>
                  <a:pt x="0" y="0"/>
                </a:moveTo>
                <a:lnTo>
                  <a:pt x="3044652" y="0"/>
                </a:lnTo>
                <a:lnTo>
                  <a:pt x="3044652" y="3608964"/>
                </a:lnTo>
                <a:lnTo>
                  <a:pt x="0" y="360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104065" y="5801477"/>
            <a:ext cx="4987319" cy="5750577"/>
          </a:xfrm>
          <a:custGeom>
            <a:avLst/>
            <a:gdLst/>
            <a:ahLst/>
            <a:cxnLst/>
            <a:rect r="r" b="b" t="t" l="l"/>
            <a:pathLst>
              <a:path h="5750577" w="4987319">
                <a:moveTo>
                  <a:pt x="4987319" y="0"/>
                </a:moveTo>
                <a:lnTo>
                  <a:pt x="0" y="0"/>
                </a:lnTo>
                <a:lnTo>
                  <a:pt x="0" y="5750578"/>
                </a:lnTo>
                <a:lnTo>
                  <a:pt x="4987319" y="5750578"/>
                </a:lnTo>
                <a:lnTo>
                  <a:pt x="49873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7836" y="412470"/>
            <a:ext cx="12712328" cy="134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9"/>
              </a:lnSpc>
            </a:pPr>
            <a:r>
              <a:rPr lang="en-US" sz="96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RULE AND GAME PLAY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8426" y="3129338"/>
            <a:ext cx="13671738" cy="528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3"/>
              </a:lnSpc>
              <a:spcBef>
                <a:spcPct val="0"/>
              </a:spcBef>
            </a:pPr>
          </a:p>
          <a:p>
            <a:pPr algn="l" marL="722252" indent="-361126" lvl="1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Movement: </a:t>
            </a: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W (up), A (left), S (down), D (right)</a:t>
            </a:r>
          </a:p>
          <a:p>
            <a:pPr algn="l" marL="722252" indent="-361126" lvl="1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Attack/Interaction:</a:t>
            </a: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ENTER (attack, select items, interact with NPCs)</a:t>
            </a:r>
          </a:p>
          <a:p>
            <a:pPr algn="l" marL="722252" indent="-361126" lvl="1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Special Actions: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P: Pause the game</a:t>
            </a:r>
          </a:p>
          <a:p>
            <a:pPr algn="l" marL="1444504" indent="-481501" lvl="2">
              <a:lnSpc>
                <a:spcPts val="4683"/>
              </a:lnSpc>
              <a:spcBef>
                <a:spcPct val="0"/>
              </a:spcBef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T: View map position</a:t>
            </a:r>
          </a:p>
          <a:p>
            <a:pPr algn="l" marL="1444504" indent="-481501" lvl="2">
              <a:lnSpc>
                <a:spcPts val="4683"/>
              </a:lnSpc>
              <a:spcBef>
                <a:spcPct val="0"/>
              </a:spcBef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C: Open inventory/check status</a:t>
            </a:r>
          </a:p>
          <a:p>
            <a:pPr algn="l" marL="1444504" indent="-481501" lvl="2">
              <a:lnSpc>
                <a:spcPts val="4683"/>
              </a:lnSpc>
              <a:spcBef>
                <a:spcPct val="0"/>
              </a:spcBef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Space: Shoot snowballs</a:t>
            </a:r>
          </a:p>
          <a:p>
            <a:pPr algn="l" marL="1444504" indent="-481501" lvl="2">
              <a:lnSpc>
                <a:spcPts val="4683"/>
              </a:lnSpc>
              <a:spcBef>
                <a:spcPct val="0"/>
              </a:spcBef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ESC: Adjust volume or exit the game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5053" y="2331023"/>
            <a:ext cx="2616947" cy="85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3"/>
              </a:lnSpc>
              <a:spcBef>
                <a:spcPct val="0"/>
              </a:spcBef>
            </a:pPr>
            <a:r>
              <a:rPr lang="en-US" sz="49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Controls: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84031" y="628725"/>
            <a:ext cx="7164333" cy="4293332"/>
          </a:xfrm>
          <a:custGeom>
            <a:avLst/>
            <a:gdLst/>
            <a:ahLst/>
            <a:cxnLst/>
            <a:rect r="r" b="b" t="t" l="l"/>
            <a:pathLst>
              <a:path h="4293332" w="7164333">
                <a:moveTo>
                  <a:pt x="0" y="0"/>
                </a:moveTo>
                <a:lnTo>
                  <a:pt x="7164333" y="0"/>
                </a:lnTo>
                <a:lnTo>
                  <a:pt x="7164333" y="4293332"/>
                </a:lnTo>
                <a:lnTo>
                  <a:pt x="0" y="4293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84031" y="5539088"/>
            <a:ext cx="7201504" cy="4311901"/>
          </a:xfrm>
          <a:custGeom>
            <a:avLst/>
            <a:gdLst/>
            <a:ahLst/>
            <a:cxnLst/>
            <a:rect r="r" b="b" t="t" l="l"/>
            <a:pathLst>
              <a:path h="4311901" w="7201504">
                <a:moveTo>
                  <a:pt x="0" y="0"/>
                </a:moveTo>
                <a:lnTo>
                  <a:pt x="7201504" y="0"/>
                </a:lnTo>
                <a:lnTo>
                  <a:pt x="7201504" y="4311901"/>
                </a:lnTo>
                <a:lnTo>
                  <a:pt x="0" y="4311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18154" y="2217092"/>
            <a:ext cx="8105775" cy="105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872" indent="-323936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 "New Game"</a:t>
            </a:r>
            <a:r>
              <a:rPr lang="en-US" sz="3000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to embark on your adventure</a:t>
            </a:r>
            <a:r>
              <a:rPr lang="en-US" sz="3000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</a:p>
          <a:p>
            <a:pPr algn="l" marL="647872" indent="-323936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000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"Quit"</a:t>
            </a: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 to exit the application.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51209"/>
            <a:ext cx="3114862" cy="174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252" indent="-361126" lvl="1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Game Start: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3 lives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5 energy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919" y="8278249"/>
            <a:ext cx="1311167" cy="2008751"/>
          </a:xfrm>
          <a:custGeom>
            <a:avLst/>
            <a:gdLst/>
            <a:ahLst/>
            <a:cxnLst/>
            <a:rect r="r" b="b" t="t" l="l"/>
            <a:pathLst>
              <a:path h="2008751" w="1311167">
                <a:moveTo>
                  <a:pt x="0" y="0"/>
                </a:moveTo>
                <a:lnTo>
                  <a:pt x="1311166" y="0"/>
                </a:lnTo>
                <a:lnTo>
                  <a:pt x="1311166" y="2008751"/>
                </a:lnTo>
                <a:lnTo>
                  <a:pt x="0" y="2008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79085" y="8761315"/>
            <a:ext cx="995856" cy="1525685"/>
          </a:xfrm>
          <a:custGeom>
            <a:avLst/>
            <a:gdLst/>
            <a:ahLst/>
            <a:cxnLst/>
            <a:rect r="r" b="b" t="t" l="l"/>
            <a:pathLst>
              <a:path h="1525685" w="995856">
                <a:moveTo>
                  <a:pt x="0" y="0"/>
                </a:moveTo>
                <a:lnTo>
                  <a:pt x="995857" y="0"/>
                </a:lnTo>
                <a:lnTo>
                  <a:pt x="995857" y="1525685"/>
                </a:lnTo>
                <a:lnTo>
                  <a:pt x="0" y="1525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85700"/>
            <a:ext cx="7315200" cy="2114758"/>
          </a:xfrm>
          <a:custGeom>
            <a:avLst/>
            <a:gdLst/>
            <a:ahLst/>
            <a:cxnLst/>
            <a:rect r="r" b="b" t="t" l="l"/>
            <a:pathLst>
              <a:path h="2114758" w="7315200">
                <a:moveTo>
                  <a:pt x="0" y="0"/>
                </a:moveTo>
                <a:lnTo>
                  <a:pt x="7315200" y="0"/>
                </a:lnTo>
                <a:lnTo>
                  <a:pt x="7315200" y="2114758"/>
                </a:lnTo>
                <a:lnTo>
                  <a:pt x="0" y="211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29701" y="-601820"/>
            <a:ext cx="7315200" cy="2114758"/>
          </a:xfrm>
          <a:custGeom>
            <a:avLst/>
            <a:gdLst/>
            <a:ahLst/>
            <a:cxnLst/>
            <a:rect r="r" b="b" t="t" l="l"/>
            <a:pathLst>
              <a:path h="2114758" w="7315200">
                <a:moveTo>
                  <a:pt x="0" y="0"/>
                </a:moveTo>
                <a:lnTo>
                  <a:pt x="7315200" y="0"/>
                </a:lnTo>
                <a:lnTo>
                  <a:pt x="7315200" y="2114757"/>
                </a:lnTo>
                <a:lnTo>
                  <a:pt x="0" y="2114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3459" y="1028700"/>
            <a:ext cx="2808915" cy="8591158"/>
          </a:xfrm>
          <a:custGeom>
            <a:avLst/>
            <a:gdLst/>
            <a:ahLst/>
            <a:cxnLst/>
            <a:rect r="r" b="b" t="t" l="l"/>
            <a:pathLst>
              <a:path h="8591158" w="2808915">
                <a:moveTo>
                  <a:pt x="0" y="0"/>
                </a:moveTo>
                <a:lnTo>
                  <a:pt x="2808915" y="0"/>
                </a:lnTo>
                <a:lnTo>
                  <a:pt x="2808915" y="8591158"/>
                </a:lnTo>
                <a:lnTo>
                  <a:pt x="0" y="8591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20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51524" y="1083486"/>
            <a:ext cx="6060824" cy="8536372"/>
          </a:xfrm>
          <a:custGeom>
            <a:avLst/>
            <a:gdLst/>
            <a:ahLst/>
            <a:cxnLst/>
            <a:rect r="r" b="b" t="t" l="l"/>
            <a:pathLst>
              <a:path h="8536372" w="6060824">
                <a:moveTo>
                  <a:pt x="0" y="0"/>
                </a:moveTo>
                <a:lnTo>
                  <a:pt x="6060824" y="0"/>
                </a:lnTo>
                <a:lnTo>
                  <a:pt x="6060824" y="8536372"/>
                </a:lnTo>
                <a:lnTo>
                  <a:pt x="0" y="8536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03957" y="1131193"/>
            <a:ext cx="5566687" cy="8488665"/>
          </a:xfrm>
          <a:custGeom>
            <a:avLst/>
            <a:gdLst/>
            <a:ahLst/>
            <a:cxnLst/>
            <a:rect r="r" b="b" t="t" l="l"/>
            <a:pathLst>
              <a:path h="8488665" w="5566687">
                <a:moveTo>
                  <a:pt x="0" y="0"/>
                </a:moveTo>
                <a:lnTo>
                  <a:pt x="5566687" y="0"/>
                </a:lnTo>
                <a:lnTo>
                  <a:pt x="5566687" y="8488665"/>
                </a:lnTo>
                <a:lnTo>
                  <a:pt x="0" y="8488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85700"/>
            <a:ext cx="7315200" cy="2114758"/>
          </a:xfrm>
          <a:custGeom>
            <a:avLst/>
            <a:gdLst/>
            <a:ahLst/>
            <a:cxnLst/>
            <a:rect r="r" b="b" t="t" l="l"/>
            <a:pathLst>
              <a:path h="2114758" w="7315200">
                <a:moveTo>
                  <a:pt x="0" y="0"/>
                </a:moveTo>
                <a:lnTo>
                  <a:pt x="7315200" y="0"/>
                </a:lnTo>
                <a:lnTo>
                  <a:pt x="7315200" y="2114758"/>
                </a:lnTo>
                <a:lnTo>
                  <a:pt x="0" y="211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29701" y="-601820"/>
            <a:ext cx="7315200" cy="2114758"/>
          </a:xfrm>
          <a:custGeom>
            <a:avLst/>
            <a:gdLst/>
            <a:ahLst/>
            <a:cxnLst/>
            <a:rect r="r" b="b" t="t" l="l"/>
            <a:pathLst>
              <a:path h="2114758" w="7315200">
                <a:moveTo>
                  <a:pt x="0" y="0"/>
                </a:moveTo>
                <a:lnTo>
                  <a:pt x="7315200" y="0"/>
                </a:lnTo>
                <a:lnTo>
                  <a:pt x="7315200" y="2114757"/>
                </a:lnTo>
                <a:lnTo>
                  <a:pt x="0" y="2114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892468"/>
            <a:ext cx="3513470" cy="8852429"/>
          </a:xfrm>
          <a:custGeom>
            <a:avLst/>
            <a:gdLst/>
            <a:ahLst/>
            <a:cxnLst/>
            <a:rect r="r" b="b" t="t" l="l"/>
            <a:pathLst>
              <a:path h="8852429" w="3513470">
                <a:moveTo>
                  <a:pt x="0" y="0"/>
                </a:moveTo>
                <a:lnTo>
                  <a:pt x="3513470" y="0"/>
                </a:lnTo>
                <a:lnTo>
                  <a:pt x="3513470" y="8852429"/>
                </a:lnTo>
                <a:lnTo>
                  <a:pt x="0" y="885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1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84314" y="1229058"/>
            <a:ext cx="4730886" cy="3381708"/>
          </a:xfrm>
          <a:custGeom>
            <a:avLst/>
            <a:gdLst/>
            <a:ahLst/>
            <a:cxnLst/>
            <a:rect r="r" b="b" t="t" l="l"/>
            <a:pathLst>
              <a:path h="3381708" w="4730886">
                <a:moveTo>
                  <a:pt x="0" y="0"/>
                </a:moveTo>
                <a:lnTo>
                  <a:pt x="4730886" y="0"/>
                </a:lnTo>
                <a:lnTo>
                  <a:pt x="4730886" y="3381707"/>
                </a:lnTo>
                <a:lnTo>
                  <a:pt x="0" y="3381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84314" y="6318150"/>
            <a:ext cx="4730886" cy="2365443"/>
          </a:xfrm>
          <a:custGeom>
            <a:avLst/>
            <a:gdLst/>
            <a:ahLst/>
            <a:cxnLst/>
            <a:rect r="r" b="b" t="t" l="l"/>
            <a:pathLst>
              <a:path h="2365443" w="4730886">
                <a:moveTo>
                  <a:pt x="0" y="0"/>
                </a:moveTo>
                <a:lnTo>
                  <a:pt x="4730886" y="0"/>
                </a:lnTo>
                <a:lnTo>
                  <a:pt x="4730886" y="2365443"/>
                </a:lnTo>
                <a:lnTo>
                  <a:pt x="0" y="2365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84031" y="646090"/>
            <a:ext cx="7164333" cy="4258602"/>
          </a:xfrm>
          <a:custGeom>
            <a:avLst/>
            <a:gdLst/>
            <a:ahLst/>
            <a:cxnLst/>
            <a:rect r="r" b="b" t="t" l="l"/>
            <a:pathLst>
              <a:path h="4258602" w="7164333">
                <a:moveTo>
                  <a:pt x="0" y="0"/>
                </a:moveTo>
                <a:lnTo>
                  <a:pt x="7164333" y="0"/>
                </a:lnTo>
                <a:lnTo>
                  <a:pt x="7164333" y="4258602"/>
                </a:lnTo>
                <a:lnTo>
                  <a:pt x="0" y="4258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84031" y="5702237"/>
            <a:ext cx="7164333" cy="4286758"/>
          </a:xfrm>
          <a:custGeom>
            <a:avLst/>
            <a:gdLst/>
            <a:ahLst/>
            <a:cxnLst/>
            <a:rect r="r" b="b" t="t" l="l"/>
            <a:pathLst>
              <a:path h="4286758" w="7164333">
                <a:moveTo>
                  <a:pt x="0" y="0"/>
                </a:moveTo>
                <a:lnTo>
                  <a:pt x="7164333" y="0"/>
                </a:lnTo>
                <a:lnTo>
                  <a:pt x="7164333" y="4286757"/>
                </a:lnTo>
                <a:lnTo>
                  <a:pt x="0" y="428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31441" y="1146626"/>
            <a:ext cx="8414590" cy="31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872" indent="-323936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Collect items scattered throughout the maze</a:t>
            </a:r>
          </a:p>
          <a:p>
            <a:pPr algn="l" marL="1295743" indent="-431914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red_potion</a:t>
            </a:r>
          </a:p>
          <a:p>
            <a:pPr algn="l" marL="1295743" indent="-431914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axe</a:t>
            </a:r>
          </a:p>
          <a:p>
            <a:pPr algn="l" marL="1295743" indent="-431914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sword_normal</a:t>
            </a:r>
          </a:p>
          <a:p>
            <a:pPr algn="l" marL="1295743" indent="-431914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chirstmas_boot </a:t>
            </a:r>
          </a:p>
          <a:p>
            <a:pPr algn="l" marL="1295743" indent="-431914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manacrystal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441" y="5940321"/>
            <a:ext cx="4946183" cy="233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2252" indent="-361126" lvl="1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The panel displays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character's status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inventory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instructions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8274700"/>
            <a:ext cx="1462881" cy="1967200"/>
          </a:xfrm>
          <a:custGeom>
            <a:avLst/>
            <a:gdLst/>
            <a:ahLst/>
            <a:cxnLst/>
            <a:rect r="r" b="b" t="t" l="l"/>
            <a:pathLst>
              <a:path h="1967200" w="1462881">
                <a:moveTo>
                  <a:pt x="0" y="0"/>
                </a:moveTo>
                <a:lnTo>
                  <a:pt x="1462881" y="0"/>
                </a:lnTo>
                <a:lnTo>
                  <a:pt x="1462881" y="1967200"/>
                </a:lnTo>
                <a:lnTo>
                  <a:pt x="0" y="196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DAGZ-3mG3rM</dc:identifier>
  <dcterms:modified xsi:type="dcterms:W3CDTF">2011-08-01T06:04:30Z</dcterms:modified>
  <cp:revision>1</cp:revision>
  <dc:title>Blue Red Green Illustrative Christmas Classroom Challenge Presentation</dc:title>
</cp:coreProperties>
</file>